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5" r:id="rId3"/>
    <p:sldId id="291" r:id="rId4"/>
    <p:sldId id="284" r:id="rId5"/>
    <p:sldId id="294" r:id="rId6"/>
    <p:sldId id="266" r:id="rId7"/>
    <p:sldId id="292" r:id="rId8"/>
    <p:sldId id="293" r:id="rId9"/>
    <p:sldId id="285" r:id="rId10"/>
    <p:sldId id="286" r:id="rId11"/>
    <p:sldId id="296" r:id="rId12"/>
    <p:sldId id="287" r:id="rId13"/>
    <p:sldId id="288" r:id="rId14"/>
    <p:sldId id="281" r:id="rId15"/>
    <p:sldId id="290" r:id="rId16"/>
    <p:sldId id="289" r:id="rId17"/>
    <p:sldId id="28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7CAD"/>
    <a:srgbClr val="4285F4"/>
    <a:srgbClr val="404040"/>
    <a:srgbClr val="1E1E1E"/>
    <a:srgbClr val="0F9D58"/>
    <a:srgbClr val="FBBC04"/>
    <a:srgbClr val="56D8F7"/>
    <a:srgbClr val="055076"/>
    <a:srgbClr val="7290B9"/>
    <a:srgbClr val="DF94F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" y="1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F9AB1-EBFC-4F6D-AFCD-2FC64D23B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63A9BF-AF20-4DCF-BA4B-9C5E2CD4B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5F2865-211E-467A-9026-DC12341E2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FD7BAD-02B2-4F60-B508-81C5B441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A01D20-C4A4-4CB2-AB5A-4CB5757A8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262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797C5-C6D3-4DF0-8324-2E3E88A8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F43328-EBF3-42FF-BB7F-8B4E54EDD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AD1A35-3954-4AD0-BDFB-51FC9B445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BDF219-DB83-404E-877A-084ADF8F5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734488-1A59-4D75-9C2F-00611FD30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927BEA-05AE-4FA9-9E19-3D0433494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621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44ACC-DC47-4E95-90EF-27DA1421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1A6F44-4858-4606-BCBF-586575641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5AB1E9-8B5D-4C2E-B112-59A2CDACF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B3456A-8B72-4E08-9436-D7BA17BE5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2E21B5-66F2-4FE8-9A8D-8B5BEFC4B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4CB6E-3081-4549-8420-F7D50372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520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77B7D-4B00-4715-81C9-81421ACDA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9A9E5-3C0A-408B-A7EF-E09A97779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601275-D364-40A9-9B0F-29AC48A86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FE5748-22C0-47A6-AA99-4DA9FFAAE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6F1835-244D-4F69-B336-5956D7D75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014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C819A-5F6B-4D10-AB05-85029C4E21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CE9415-210C-4971-8816-12E98B55C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418EAB-28BC-4321-B358-6D0BEB839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E19676-2DF1-47F4-92F2-D3A9EA80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E838AB-7A60-41CB-9DAB-3F1AAC64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2203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6234D-AFDA-439B-9C70-C069CBC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76E7E7-B5A5-4E19-962D-73B058F4F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BD6F67-6D6D-430B-B1AE-B48C93146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B910FF-2F34-47FE-A025-9C035A411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E0008B-F03B-4C8E-9F70-27152B2F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064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00FEC-0E23-406A-8497-4E990E06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653F02-2F5A-4AB3-A8D3-997390AF6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085CFE-D5F3-4D41-B3E0-6D4535CA0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01DAEC-F0CD-4C67-BEB2-BDD5D899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EF66CB-5148-422A-92CD-5A6EC7A8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79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EE24A-3FA4-42D8-B6A4-4D8C5EAC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968E2-8938-4F03-B84A-CFD8B4582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E2CA2B-278C-48D6-ACC7-920F692C1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43CCE-1AA3-4D6B-BB92-752A2CB0E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9C453D-7C1E-4619-8925-833BF5B51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AF6867-B95C-44D8-B7FA-5D1B801F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750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6CF34-5F92-4335-B555-C314003D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B643A-CDF0-4482-9806-1B530B6A3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80E56-B4C9-434E-9170-7B2BAEAF6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192F8A-078D-41AE-B224-05029D61F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A589B3-6382-42A2-9380-B96D3CCD73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4EA8C6-A593-4F47-823F-185FDE0D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05D169-6350-4F6C-89AA-AE61F68F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389294-7BD2-4044-9AA4-44E9F9E0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2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3F36C-395A-4D44-A7F4-241E90E5B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AD4D0E-5E18-4955-9944-644A16C59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A5E995-2E9D-4CD1-9779-D0F38A689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F416AD-A776-4DA1-B789-A9FAD05FD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725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08EFCD-CB48-49ED-AD14-03571B7A0C8B}"/>
              </a:ext>
            </a:extLst>
          </p:cNvPr>
          <p:cNvSpPr txBox="1"/>
          <p:nvPr userDrawn="1"/>
        </p:nvSpPr>
        <p:spPr>
          <a:xfrm>
            <a:off x="10006665" y="6588607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343F77-4FF6-4110-BCD8-2AC59F11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AC1D86-9FF6-4F65-9F7C-1EEAAFEA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1D9D60-2BDB-4476-866E-A4C737D1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153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08EFCD-CB48-49ED-AD14-03571B7A0C8B}"/>
              </a:ext>
            </a:extLst>
          </p:cNvPr>
          <p:cNvSpPr txBox="1"/>
          <p:nvPr userDrawn="1"/>
        </p:nvSpPr>
        <p:spPr>
          <a:xfrm>
            <a:off x="10006665" y="6588607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343F77-4FF6-4110-BCD8-2AC59F11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AC1D86-9FF6-4F65-9F7C-1EEAAFEA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1D9D60-2BDB-4476-866E-A4C737D1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94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343F77-4FF6-4110-BCD8-2AC59F11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AC1D86-9FF6-4F65-9F7C-1EEAAFEA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1D9D60-2BDB-4476-866E-A4C737D1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819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2C7E60-34B9-4801-AF3B-86092ECC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756186-4ED1-4F43-BB7F-689A3506C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05F844-B6C4-43CD-B05C-E5A8EFDC0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C89D6-8CC2-42FA-B045-E44E36DED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8B0EC-B06F-442B-8F3D-8EE462065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10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_PO1"/>
          <p:cNvSpPr>
            <a:spLocks noChangeArrowheads="1"/>
          </p:cNvSpPr>
          <p:nvPr/>
        </p:nvSpPr>
        <p:spPr bwMode="auto">
          <a:xfrm>
            <a:off x="639522" y="6026730"/>
            <a:ext cx="3018078" cy="3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컴퓨터공학과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 </a:t>
            </a:r>
            <a:r>
              <a:rPr kumimoji="0" lang="en-US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20191360</a:t>
            </a:r>
            <a:r>
              <a:rPr kumimoji="0" lang="en-US" altLang="ko-KR" sz="13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 </a:t>
            </a:r>
            <a:r>
              <a:rPr kumimoji="0" lang="ko-KR" altLang="en-US" sz="13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조기홍</a:t>
            </a:r>
            <a:endParaRPr kumimoji="0" lang="ko-KR" altLang="ko-KR" sz="13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_PO1"/>
          <p:cNvSpPr>
            <a:spLocks noChangeArrowheads="1"/>
          </p:cNvSpPr>
          <p:nvPr/>
        </p:nvSpPr>
        <p:spPr bwMode="auto">
          <a:xfrm>
            <a:off x="639522" y="5747252"/>
            <a:ext cx="2904867" cy="3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컴퓨터공학과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 20191</a:t>
            </a:r>
            <a:r>
              <a:rPr kumimoji="0" lang="en-US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327 </a:t>
            </a:r>
            <a:r>
              <a:rPr kumimoji="0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어태규</a:t>
            </a:r>
            <a:endParaRPr kumimoji="0" lang="ko-KR" altLang="ko-KR" sz="13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_PO1"/>
          <p:cNvSpPr>
            <a:spLocks noChangeArrowheads="1"/>
          </p:cNvSpPr>
          <p:nvPr/>
        </p:nvSpPr>
        <p:spPr bwMode="auto">
          <a:xfrm>
            <a:off x="639522" y="5468177"/>
            <a:ext cx="2904867" cy="3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컴퓨터공학과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 </a:t>
            </a:r>
            <a:r>
              <a:rPr kumimoji="0" lang="en-US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20191288 </a:t>
            </a:r>
            <a:r>
              <a:rPr kumimoji="0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김성연</a:t>
            </a:r>
            <a:endParaRPr kumimoji="0" lang="ko-KR" altLang="ko-KR" sz="13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_PO1"/>
          <p:cNvSpPr>
            <a:spLocks noChangeArrowheads="1"/>
          </p:cNvSpPr>
          <p:nvPr/>
        </p:nvSpPr>
        <p:spPr bwMode="auto">
          <a:xfrm>
            <a:off x="639522" y="5188699"/>
            <a:ext cx="2904867" cy="3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컴퓨터공학과 20191280 곽지훈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762099" y="1581943"/>
            <a:ext cx="4667795" cy="2039519"/>
          </a:xfrm>
          <a:prstGeom prst="roundRect">
            <a:avLst/>
          </a:prstGeom>
          <a:solidFill>
            <a:srgbClr val="729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51EC6-6284-4450-9FE2-21B3456D3CCC}"/>
              </a:ext>
            </a:extLst>
          </p:cNvPr>
          <p:cNvSpPr txBox="1"/>
          <p:nvPr/>
        </p:nvSpPr>
        <p:spPr>
          <a:xfrm>
            <a:off x="3985486" y="1992103"/>
            <a:ext cx="422102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spc="-3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Flutter</a:t>
            </a:r>
            <a:r>
              <a:rPr lang="en-US" altLang="ko-KR" sz="7000" spc="-300" dirty="0" smtClean="0">
                <a:solidFill>
                  <a:schemeClr val="bg1"/>
                </a:solidFill>
              </a:rPr>
              <a:t> - </a:t>
            </a:r>
            <a:r>
              <a:rPr lang="en-US" altLang="ko-KR" sz="7000" spc="-300" dirty="0" err="1" smtClean="0">
                <a:solidFill>
                  <a:schemeClr val="bg1"/>
                </a:solidFill>
              </a:rPr>
              <a:t>ing</a:t>
            </a:r>
            <a:endParaRPr lang="en-US" altLang="ko-KR" sz="7000" spc="-300" dirty="0" smtClean="0">
              <a:solidFill>
                <a:schemeClr val="bg1"/>
              </a:solidFill>
            </a:endParaRPr>
          </a:p>
        </p:txBody>
      </p:sp>
      <p:sp>
        <p:nvSpPr>
          <p:cNvPr id="22" name="_PO1"/>
          <p:cNvSpPr>
            <a:spLocks noChangeArrowheads="1"/>
          </p:cNvSpPr>
          <p:nvPr/>
        </p:nvSpPr>
        <p:spPr bwMode="auto">
          <a:xfrm>
            <a:off x="4741259" y="3185270"/>
            <a:ext cx="2904867" cy="3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5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_PO1"/>
          <p:cNvSpPr>
            <a:spLocks noChangeArrowheads="1"/>
          </p:cNvSpPr>
          <p:nvPr/>
        </p:nvSpPr>
        <p:spPr bwMode="auto">
          <a:xfrm>
            <a:off x="4741258" y="3184063"/>
            <a:ext cx="2904867" cy="3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5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_PO1"/>
          <p:cNvSpPr>
            <a:spLocks noChangeArrowheads="1"/>
          </p:cNvSpPr>
          <p:nvPr/>
        </p:nvSpPr>
        <p:spPr bwMode="auto">
          <a:xfrm>
            <a:off x="639522" y="4578697"/>
            <a:ext cx="2904867" cy="3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4025" y="5006021"/>
            <a:ext cx="3018074" cy="870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87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12FA1"/>
            </a:gs>
            <a:gs pos="10000">
              <a:srgbClr val="8B438D"/>
            </a:gs>
            <a:gs pos="72000">
              <a:srgbClr val="D47CCA"/>
            </a:gs>
            <a:gs pos="100000">
              <a:srgbClr val="E096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584051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Aurora – </a:t>
              </a:r>
              <a:r>
                <a:rPr lang="ko-KR" altLang="en-US" sz="4400" b="1" spc="-3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어플</a:t>
              </a:r>
              <a:r>
                <a:rPr lang="ko-KR" altLang="en-US" sz="4400" b="1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제작 계기</a:t>
              </a:r>
              <a:endPara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9971314" y="6470469"/>
            <a:ext cx="2490652" cy="387531"/>
          </a:xfrm>
          <a:prstGeom prst="rect">
            <a:avLst/>
          </a:prstGeom>
          <a:solidFill>
            <a:srgbClr val="DF9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111" y="4409123"/>
            <a:ext cx="2234893" cy="2163262"/>
          </a:xfrm>
          <a:prstGeom prst="rect">
            <a:avLst/>
          </a:prstGeom>
        </p:spPr>
      </p:pic>
      <p:pic>
        <p:nvPicPr>
          <p:cNvPr id="1028" name="Picture 4" descr="영어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03" y="1673192"/>
            <a:ext cx="1504292" cy="150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tGPT Nederlands (Dutch) - Geen Registratie | OpenAI - ChatGPT Dutch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121" y="1907178"/>
            <a:ext cx="3549304" cy="10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구부러진 연결선 5"/>
          <p:cNvCxnSpPr>
            <a:stCxn id="1028" idx="3"/>
            <a:endCxn id="4" idx="0"/>
          </p:cNvCxnSpPr>
          <p:nvPr/>
        </p:nvCxnSpPr>
        <p:spPr>
          <a:xfrm>
            <a:off x="3590195" y="2425338"/>
            <a:ext cx="2240363" cy="198378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1030" idx="1"/>
            <a:endCxn id="4" idx="0"/>
          </p:cNvCxnSpPr>
          <p:nvPr/>
        </p:nvCxnSpPr>
        <p:spPr>
          <a:xfrm rot="10800000" flipV="1">
            <a:off x="5830559" y="2425337"/>
            <a:ext cx="1640563" cy="198378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769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12FA1"/>
            </a:gs>
            <a:gs pos="10000">
              <a:srgbClr val="8B438D"/>
            </a:gs>
            <a:gs pos="72000">
              <a:srgbClr val="D47CCA"/>
            </a:gs>
            <a:gs pos="100000">
              <a:srgbClr val="E096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341676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Aurora – </a:t>
              </a:r>
              <a:r>
                <a:rPr lang="ko-KR" altLang="en-US" sz="4400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</a:t>
              </a:r>
              <a:endParaRPr lang="ko-KR" altLang="en-US" sz="44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9818914" y="6470469"/>
            <a:ext cx="2490652" cy="387531"/>
          </a:xfrm>
          <a:prstGeom prst="rect">
            <a:avLst/>
          </a:prstGeom>
          <a:solidFill>
            <a:srgbClr val="DF9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19" y="1750410"/>
            <a:ext cx="2044212" cy="44291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520" y="1750410"/>
            <a:ext cx="2044255" cy="44292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19" y="1750410"/>
            <a:ext cx="2044211" cy="4429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F4AC94-6E11-4849-92EF-346B8D485086}"/>
              </a:ext>
            </a:extLst>
          </p:cNvPr>
          <p:cNvSpPr txBox="1"/>
          <p:nvPr/>
        </p:nvSpPr>
        <p:spPr>
          <a:xfrm>
            <a:off x="1494679" y="6308799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smtClean="0">
                <a:solidFill>
                  <a:schemeClr val="bg1"/>
                </a:solidFill>
              </a:rPr>
              <a:t>로그인</a:t>
            </a:r>
            <a:endParaRPr lang="ko-KR" altLang="en-US" sz="20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F4AC94-6E11-4849-92EF-346B8D485086}"/>
              </a:ext>
            </a:extLst>
          </p:cNvPr>
          <p:cNvSpPr txBox="1"/>
          <p:nvPr/>
        </p:nvSpPr>
        <p:spPr>
          <a:xfrm>
            <a:off x="4235848" y="6308799"/>
            <a:ext cx="1088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smtClean="0">
                <a:solidFill>
                  <a:schemeClr val="bg1"/>
                </a:solidFill>
              </a:rPr>
              <a:t>메인 화면</a:t>
            </a:r>
            <a:endParaRPr lang="ko-KR" altLang="en-US" sz="2000" spc="-3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4AC94-6E11-4849-92EF-346B8D485086}"/>
              </a:ext>
            </a:extLst>
          </p:cNvPr>
          <p:cNvSpPr txBox="1"/>
          <p:nvPr/>
        </p:nvSpPr>
        <p:spPr>
          <a:xfrm>
            <a:off x="7102044" y="6308799"/>
            <a:ext cx="1088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smtClean="0">
                <a:solidFill>
                  <a:schemeClr val="bg1"/>
                </a:solidFill>
              </a:rPr>
              <a:t>채팅 화면</a:t>
            </a:r>
            <a:endParaRPr lang="ko-KR" altLang="en-US" sz="2000" spc="-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4AC94-6E11-4849-92EF-346B8D485086}"/>
              </a:ext>
            </a:extLst>
          </p:cNvPr>
          <p:cNvSpPr txBox="1"/>
          <p:nvPr/>
        </p:nvSpPr>
        <p:spPr>
          <a:xfrm>
            <a:off x="9968245" y="6308799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smtClean="0">
                <a:solidFill>
                  <a:schemeClr val="bg1"/>
                </a:solidFill>
              </a:rPr>
              <a:t>설정 화면</a:t>
            </a:r>
            <a:endParaRPr lang="ko-KR" altLang="en-US" sz="2000" spc="-3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319" y="1750410"/>
            <a:ext cx="2044211" cy="442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44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12FA1"/>
            </a:gs>
            <a:gs pos="10000">
              <a:srgbClr val="8B438D"/>
            </a:gs>
            <a:gs pos="72000">
              <a:srgbClr val="D47CCA"/>
            </a:gs>
            <a:gs pos="100000">
              <a:srgbClr val="E096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45725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Aurora - </a:t>
              </a:r>
              <a:r>
                <a:rPr lang="ko-KR" altLang="en-US" sz="4400" b="1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시연 영상</a:t>
              </a:r>
              <a:endPara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/>
          <p:cNvSpPr/>
          <p:nvPr/>
        </p:nvSpPr>
        <p:spPr>
          <a:xfrm>
            <a:off x="9971314" y="6470469"/>
            <a:ext cx="2490652" cy="387531"/>
          </a:xfrm>
          <a:prstGeom prst="rect">
            <a:avLst/>
          </a:prstGeom>
          <a:solidFill>
            <a:srgbClr val="DF9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8892" y="1670538"/>
            <a:ext cx="769327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로그인 </a:t>
            </a:r>
            <a:r>
              <a:rPr lang="en-US" altLang="ko-KR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계정 로그인</a:t>
            </a:r>
            <a:endParaRPr lang="en-US" altLang="ko-KR" sz="35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5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AI </a:t>
            </a:r>
            <a:r>
              <a:rPr lang="ko-KR" altLang="en-US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친구와 대화</a:t>
            </a:r>
            <a:endParaRPr lang="en-US" altLang="ko-KR" sz="35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35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 이름 변경</a:t>
            </a:r>
            <a:endParaRPr lang="en-US" altLang="ko-KR" sz="35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5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 주제 설정</a:t>
            </a:r>
            <a:endParaRPr lang="en-US" altLang="ko-KR" sz="35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5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Cloud </a:t>
            </a:r>
            <a:r>
              <a:rPr lang="ko-KR" altLang="en-US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기반의 데이터 저장</a:t>
            </a:r>
            <a:endParaRPr lang="ko-KR" altLang="en-US" sz="3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KakaoTalk_20231205_2203034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78412" y="259167"/>
            <a:ext cx="2956413" cy="640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11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DF3117-0EBC-41D4-9ACF-F829B4F52EEB}"/>
              </a:ext>
            </a:extLst>
          </p:cNvPr>
          <p:cNvSpPr txBox="1"/>
          <p:nvPr/>
        </p:nvSpPr>
        <p:spPr>
          <a:xfrm>
            <a:off x="2151465" y="2956475"/>
            <a:ext cx="79223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Vision Up</a:t>
            </a:r>
            <a:r>
              <a:rPr lang="ko-KR" altLang="en-US" sz="50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lang="en-US" altLang="ko-KR" sz="50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50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학점을 위해서</a:t>
            </a:r>
            <a:r>
              <a:rPr lang="en-US" altLang="ko-KR" sz="50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50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97440" y="6522720"/>
            <a:ext cx="2717074" cy="426720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437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3200640" y="4608453"/>
            <a:ext cx="2225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실전 경험</a:t>
            </a:r>
            <a:endParaRPr lang="en-US" altLang="ko-KR" sz="4000" b="1" spc="-3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778245" y="4608453"/>
            <a:ext cx="1608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구체화</a:t>
            </a:r>
            <a:endParaRPr lang="en-US" altLang="ko-KR" sz="4000" b="1" spc="-3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6046228" y="4608453"/>
            <a:ext cx="269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이해도</a:t>
            </a:r>
            <a:endParaRPr lang="en-US" altLang="ko-KR" sz="4000" b="1" spc="-3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9385542" y="4608453"/>
            <a:ext cx="20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자기주도</a:t>
            </a:r>
            <a:endParaRPr lang="en-US" altLang="ko-KR" sz="4000" b="1" spc="-3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4542506" y="1621413"/>
            <a:ext cx="27811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Vision Up</a:t>
            </a:r>
          </a:p>
        </p:txBody>
      </p:sp>
      <p:cxnSp>
        <p:nvCxnSpPr>
          <p:cNvPr id="59" name="구부러진 연결선 58"/>
          <p:cNvCxnSpPr>
            <a:stCxn id="56" idx="2"/>
            <a:endCxn id="28" idx="0"/>
          </p:cNvCxnSpPr>
          <p:nvPr/>
        </p:nvCxnSpPr>
        <p:spPr>
          <a:xfrm rot="5400000">
            <a:off x="2695063" y="1370437"/>
            <a:ext cx="2125266" cy="43507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구부러진 연결선 60"/>
          <p:cNvCxnSpPr>
            <a:stCxn id="56" idx="2"/>
            <a:endCxn id="28" idx="0"/>
          </p:cNvCxnSpPr>
          <p:nvPr/>
        </p:nvCxnSpPr>
        <p:spPr>
          <a:xfrm rot="5400000">
            <a:off x="2695063" y="1370437"/>
            <a:ext cx="2125266" cy="4350767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구부러진 연결선 63"/>
          <p:cNvCxnSpPr>
            <a:stCxn id="56" idx="2"/>
            <a:endCxn id="24" idx="0"/>
          </p:cNvCxnSpPr>
          <p:nvPr/>
        </p:nvCxnSpPr>
        <p:spPr>
          <a:xfrm rot="5400000">
            <a:off x="4060549" y="2735923"/>
            <a:ext cx="2125266" cy="1619794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구부러진 연결선 67"/>
          <p:cNvCxnSpPr>
            <a:stCxn id="56" idx="2"/>
            <a:endCxn id="30" idx="0"/>
          </p:cNvCxnSpPr>
          <p:nvPr/>
        </p:nvCxnSpPr>
        <p:spPr>
          <a:xfrm rot="16200000" flipH="1">
            <a:off x="5601965" y="2814301"/>
            <a:ext cx="2125266" cy="1463038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 70"/>
          <p:cNvCxnSpPr>
            <a:stCxn id="56" idx="2"/>
            <a:endCxn id="32" idx="0"/>
          </p:cNvCxnSpPr>
          <p:nvPr/>
        </p:nvCxnSpPr>
        <p:spPr>
          <a:xfrm rot="16200000" flipH="1">
            <a:off x="7117333" y="1298933"/>
            <a:ext cx="2125266" cy="4493774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9997440" y="6522720"/>
            <a:ext cx="2717074" cy="426720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456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30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/>
          <p:cNvSpPr/>
          <p:nvPr/>
        </p:nvSpPr>
        <p:spPr>
          <a:xfrm>
            <a:off x="1963782" y="2377440"/>
            <a:ext cx="2325189" cy="25429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7794171" y="2377440"/>
            <a:ext cx="2325189" cy="25429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284010" y="349963"/>
            <a:ext cx="68918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b="1" i="1" spc="-300" dirty="0" smtClean="0">
                <a:solidFill>
                  <a:schemeClr val="bg1"/>
                </a:solidFill>
              </a:rPr>
              <a:t>Vision Up </a:t>
            </a:r>
            <a:r>
              <a:rPr lang="en-US" altLang="ko-KR" sz="7000" b="1" i="1" spc="-300" dirty="0" smtClean="0">
                <a:solidFill>
                  <a:schemeClr val="bg1"/>
                </a:solidFill>
              </a:rPr>
              <a:t>is </a:t>
            </a:r>
            <a:r>
              <a:rPr lang="en-US" altLang="ko-KR" sz="7000" b="1" i="1" spc="-300" dirty="0" smtClean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9997440" y="6522720"/>
            <a:ext cx="2717074" cy="426720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열정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165" y="299125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적응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35" y="299125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86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365997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개인별 느낀 </a:t>
              </a:r>
              <a:r>
                <a:rPr lang="ko-KR" altLang="en-US" sz="4400" b="1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</a:t>
              </a:r>
              <a:endPara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670048" y="1795584"/>
            <a:ext cx="1088631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곽지훈</a:t>
            </a:r>
            <a:endParaRPr lang="en-US" altLang="ko-KR" sz="2700" b="1" spc="-3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5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전반적인 코드 구조 파악 능력이 향상 됐고</a:t>
            </a:r>
            <a:r>
              <a:rPr lang="en-US" altLang="ko-KR" sz="25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토대로 웹 페이지 제작에 활용할 예정</a:t>
            </a:r>
            <a:endParaRPr lang="en-US" altLang="ko-KR" sz="2500" spc="-3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695694" y="2953824"/>
            <a:ext cx="1109105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김성연</a:t>
            </a:r>
            <a:endParaRPr lang="en-US" altLang="ko-KR" sz="27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5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공부하던 스택을 활용할 수 있는 좋은 기회를 제공 받아 좋았고</a:t>
            </a:r>
            <a:r>
              <a:rPr lang="en-US" altLang="ko-KR" sz="25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</a:t>
            </a:r>
            <a:r>
              <a:rPr lang="en-US" altLang="ko-KR" sz="25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Native </a:t>
            </a:r>
            <a:r>
              <a:rPr lang="ko-KR" altLang="en-US" sz="25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공부 예정</a:t>
            </a:r>
            <a:endParaRPr lang="en-US" altLang="ko-KR" sz="2500" spc="-3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670046" y="4112064"/>
            <a:ext cx="1128385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어태규</a:t>
            </a:r>
            <a:endParaRPr lang="en-US" altLang="ko-KR" sz="27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5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더욱 다양한 </a:t>
            </a:r>
            <a:r>
              <a:rPr lang="en-US" altLang="ko-KR" sz="25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25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기술을 이용하여 </a:t>
            </a:r>
            <a:r>
              <a:rPr lang="ko-KR" altLang="en-US" sz="25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뿐만 </a:t>
            </a:r>
            <a:r>
              <a:rPr lang="ko-KR" altLang="en-US" sz="25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아니라 다양한 환경에서 서비스화를 목표로 설정</a:t>
            </a:r>
            <a:r>
              <a:rPr lang="en-US" altLang="ko-KR" sz="25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670046" y="5270304"/>
            <a:ext cx="840646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조기홍</a:t>
            </a:r>
            <a:endParaRPr lang="en-US" altLang="ko-KR" sz="27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5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 </a:t>
            </a:r>
            <a:r>
              <a:rPr lang="ko-KR" altLang="en-US" sz="2500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어플의</a:t>
            </a:r>
            <a:r>
              <a:rPr lang="ko-KR" altLang="en-US" sz="25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 </a:t>
            </a:r>
            <a:r>
              <a:rPr lang="ko-KR" altLang="en-US" sz="25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공부 필요성 자각</a:t>
            </a:r>
            <a:r>
              <a:rPr lang="en-US" altLang="ko-KR" sz="25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5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25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5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개발 </a:t>
            </a:r>
            <a:r>
              <a:rPr lang="ko-KR" altLang="en-US" sz="2500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</a:t>
            </a:r>
            <a:r>
              <a:rPr lang="ko-KR" altLang="en-US" sz="2500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제작 희망</a:t>
            </a:r>
            <a:endParaRPr lang="en-US" altLang="ko-KR" sz="2500" spc="-3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997440" y="6522720"/>
            <a:ext cx="2717074" cy="426720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45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_x547156128" descr="EMB00002084519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677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44D9C5-363A-4E91-8D42-7887BC130A0A}"/>
              </a:ext>
            </a:extLst>
          </p:cNvPr>
          <p:cNvSpPr txBox="1"/>
          <p:nvPr/>
        </p:nvSpPr>
        <p:spPr>
          <a:xfrm>
            <a:off x="6943230" y="1265800"/>
            <a:ext cx="510748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i="1" dirty="0" smtClean="0">
                <a:solidFill>
                  <a:schemeClr val="bg1"/>
                </a:solidFill>
              </a:rPr>
              <a:t>Thank You!!</a:t>
            </a:r>
          </a:p>
          <a:p>
            <a:pPr algn="ctr"/>
            <a:endParaRPr lang="en-US" altLang="ko-KR" sz="4800" i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48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플러팅</a:t>
            </a:r>
            <a:r>
              <a:rPr lang="ko-KR" altLang="en-US" sz="4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팀</a:t>
            </a:r>
            <a:endParaRPr lang="en-US" altLang="ko-KR" sz="48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</a:t>
            </a:r>
            <a:r>
              <a:rPr lang="ko-KR" altLang="en-US" sz="48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학기동안</a:t>
            </a:r>
            <a:endParaRPr lang="en-US" altLang="ko-KR" sz="48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고생 많았습니다</a:t>
            </a:r>
            <a:r>
              <a:rPr lang="en-US" altLang="ko-KR" sz="4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997440" y="6522720"/>
            <a:ext cx="2717074" cy="426720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50" name="Picture 6" descr="행복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73" y="530351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728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18F857-BE37-4142-BDAC-7A02FFC40DE4}"/>
              </a:ext>
            </a:extLst>
          </p:cNvPr>
          <p:cNvSpPr txBox="1"/>
          <p:nvPr/>
        </p:nvSpPr>
        <p:spPr>
          <a:xfrm>
            <a:off x="577515" y="609600"/>
            <a:ext cx="1681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+mj-ea"/>
                <a:ea typeface="+mj-ea"/>
              </a:rPr>
              <a:t>Chapter</a:t>
            </a:r>
            <a:endParaRPr lang="ko-KR" altLang="en-US" sz="36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8D63BAE-9284-4DC6-9B67-DFAD7655DC74}"/>
              </a:ext>
            </a:extLst>
          </p:cNvPr>
          <p:cNvCxnSpPr/>
          <p:nvPr/>
        </p:nvCxnSpPr>
        <p:spPr>
          <a:xfrm>
            <a:off x="577515" y="1540043"/>
            <a:ext cx="55184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DB78EC-A2F7-4FDB-84DB-732EBFB3BA60}"/>
              </a:ext>
            </a:extLst>
          </p:cNvPr>
          <p:cNvGrpSpPr/>
          <p:nvPr/>
        </p:nvGrpSpPr>
        <p:grpSpPr>
          <a:xfrm>
            <a:off x="720460" y="1861636"/>
            <a:ext cx="2837369" cy="461665"/>
            <a:chOff x="796660" y="2071391"/>
            <a:chExt cx="2837369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9A946B-E990-4778-99F3-88E1540C5FAD}"/>
                </a:ext>
              </a:extLst>
            </p:cNvPr>
            <p:cNvSpPr txBox="1"/>
            <p:nvPr/>
          </p:nvSpPr>
          <p:spPr>
            <a:xfrm>
              <a:off x="796660" y="211755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001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8E4FD1-E198-4E59-BE60-92631AABCC63}"/>
                </a:ext>
              </a:extLst>
            </p:cNvPr>
            <p:cNvSpPr txBox="1"/>
            <p:nvPr/>
          </p:nvSpPr>
          <p:spPr>
            <a:xfrm>
              <a:off x="2140671" y="2071391"/>
              <a:ext cx="14933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Flutter – </a:t>
              </a:r>
              <a:r>
                <a:rPr lang="en-US" altLang="ko-KR" sz="2400" spc="-3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ing</a:t>
              </a:r>
              <a:r>
                <a:rPr lang="en-US" altLang="ko-KR" sz="2400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24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348BC-758F-452B-A0E8-F1FC9522A178}"/>
              </a:ext>
            </a:extLst>
          </p:cNvPr>
          <p:cNvGrpSpPr/>
          <p:nvPr/>
        </p:nvGrpSpPr>
        <p:grpSpPr>
          <a:xfrm>
            <a:off x="720460" y="2900814"/>
            <a:ext cx="3215036" cy="461665"/>
            <a:chOff x="796660" y="2071391"/>
            <a:chExt cx="3215036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BF9B4A-2FBD-49A2-931F-ECCFD5E02A2A}"/>
                </a:ext>
              </a:extLst>
            </p:cNvPr>
            <p:cNvSpPr txBox="1"/>
            <p:nvPr/>
          </p:nvSpPr>
          <p:spPr>
            <a:xfrm>
              <a:off x="796660" y="211755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002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BB533A-53E5-451C-B62A-87FB6C6EC440}"/>
                </a:ext>
              </a:extLst>
            </p:cNvPr>
            <p:cNvSpPr txBox="1"/>
            <p:nvPr/>
          </p:nvSpPr>
          <p:spPr>
            <a:xfrm>
              <a:off x="2140671" y="2071391"/>
              <a:ext cx="1871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토이 프로젝트</a:t>
              </a:r>
              <a:endParaRPr lang="ko-KR" altLang="en-US" sz="24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CDB8FD1-FBB6-42F9-A3C6-94FB23AFA4A8}"/>
              </a:ext>
            </a:extLst>
          </p:cNvPr>
          <p:cNvGrpSpPr/>
          <p:nvPr/>
        </p:nvGrpSpPr>
        <p:grpSpPr>
          <a:xfrm>
            <a:off x="720460" y="3939992"/>
            <a:ext cx="3820010" cy="461665"/>
            <a:chOff x="796660" y="2071391"/>
            <a:chExt cx="3820010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EBF86B-8B20-4679-8FD5-406B5E1437E1}"/>
                </a:ext>
              </a:extLst>
            </p:cNvPr>
            <p:cNvSpPr txBox="1"/>
            <p:nvPr/>
          </p:nvSpPr>
          <p:spPr>
            <a:xfrm>
              <a:off x="796660" y="211755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003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C836B5-5565-49A0-AFFB-A1B2136E9B15}"/>
                </a:ext>
              </a:extLst>
            </p:cNvPr>
            <p:cNvSpPr txBox="1"/>
            <p:nvPr/>
          </p:nvSpPr>
          <p:spPr>
            <a:xfrm>
              <a:off x="2140671" y="2071391"/>
              <a:ext cx="24759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App(1) : Routine Mate</a:t>
              </a:r>
              <a:endParaRPr lang="ko-KR" altLang="en-US" sz="24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BA8BE-39DF-43B8-B6A5-B20BF0C82FA2}"/>
              </a:ext>
            </a:extLst>
          </p:cNvPr>
          <p:cNvGrpSpPr/>
          <p:nvPr/>
        </p:nvGrpSpPr>
        <p:grpSpPr>
          <a:xfrm>
            <a:off x="720460" y="4979170"/>
            <a:ext cx="3104878" cy="461665"/>
            <a:chOff x="796660" y="2071391"/>
            <a:chExt cx="3104878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CECD95-2171-4A5F-B630-C8D389B903C1}"/>
                </a:ext>
              </a:extLst>
            </p:cNvPr>
            <p:cNvSpPr txBox="1"/>
            <p:nvPr/>
          </p:nvSpPr>
          <p:spPr>
            <a:xfrm>
              <a:off x="796660" y="211755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004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32E0BC-8376-4700-B9B5-95C75AD0BC02}"/>
                </a:ext>
              </a:extLst>
            </p:cNvPr>
            <p:cNvSpPr txBox="1"/>
            <p:nvPr/>
          </p:nvSpPr>
          <p:spPr>
            <a:xfrm>
              <a:off x="2140671" y="2071391"/>
              <a:ext cx="1760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App(2) : Aurora</a:t>
              </a:r>
              <a:endParaRPr lang="ko-KR" altLang="en-US" sz="24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8412480" y="-9347"/>
            <a:ext cx="37795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Flutter] 위젯이란? (생명주기, Scaffold)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888" y="2323301"/>
            <a:ext cx="2192704" cy="219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7BA8BE-39DF-43B8-B6A5-B20BF0C82FA2}"/>
              </a:ext>
            </a:extLst>
          </p:cNvPr>
          <p:cNvGrpSpPr/>
          <p:nvPr/>
        </p:nvGrpSpPr>
        <p:grpSpPr>
          <a:xfrm>
            <a:off x="720460" y="5950720"/>
            <a:ext cx="2365444" cy="461665"/>
            <a:chOff x="796660" y="2071391"/>
            <a:chExt cx="2365444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CECD95-2171-4A5F-B630-C8D389B903C1}"/>
                </a:ext>
              </a:extLst>
            </p:cNvPr>
            <p:cNvSpPr txBox="1"/>
            <p:nvPr/>
          </p:nvSpPr>
          <p:spPr>
            <a:xfrm>
              <a:off x="796660" y="211755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005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32E0BC-8376-4700-B9B5-95C75AD0BC02}"/>
                </a:ext>
              </a:extLst>
            </p:cNvPr>
            <p:cNvSpPr txBox="1"/>
            <p:nvPr/>
          </p:nvSpPr>
          <p:spPr>
            <a:xfrm>
              <a:off x="2140671" y="2071391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Finished</a:t>
              </a:r>
              <a:endParaRPr lang="ko-KR" altLang="en-US" sz="24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7284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7282383" y="1521327"/>
            <a:ext cx="2804160" cy="1593669"/>
          </a:xfrm>
          <a:prstGeom prst="ellipse">
            <a:avLst/>
          </a:prstGeom>
          <a:solidFill>
            <a:srgbClr val="729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039823" y="1521327"/>
            <a:ext cx="2804160" cy="1593669"/>
          </a:xfrm>
          <a:prstGeom prst="ellipse">
            <a:avLst/>
          </a:prstGeom>
          <a:solidFill>
            <a:srgbClr val="729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32207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solidFill>
                    <a:schemeClr val="bg1"/>
                  </a:solidFill>
                </a:rPr>
                <a:t>Flutter – </a:t>
              </a:r>
              <a:r>
                <a:rPr lang="en-US" altLang="ko-KR" sz="4400" b="1" spc="-300" dirty="0" err="1" smtClean="0">
                  <a:solidFill>
                    <a:schemeClr val="bg1"/>
                  </a:solidFill>
                </a:rPr>
                <a:t>ing</a:t>
              </a:r>
              <a:r>
                <a:rPr lang="en-US" altLang="ko-KR" sz="4400" b="1" spc="-300" dirty="0" smtClean="0">
                  <a:solidFill>
                    <a:schemeClr val="bg1"/>
                  </a:solidFill>
                </a:rPr>
                <a:t>?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2187393" y="1964219"/>
            <a:ext cx="2557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자기주도적</a:t>
            </a:r>
            <a:endParaRPr lang="en-US" altLang="ko-KR" sz="4000" b="1" spc="-3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7894824" y="1964220"/>
            <a:ext cx="1608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창의성</a:t>
            </a:r>
            <a:endParaRPr lang="en-US" altLang="ko-KR" sz="4000" b="1" spc="-3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8766" y="6278880"/>
            <a:ext cx="2795451" cy="579120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Google Developer Student Club (GDSC) - Fulton Schools Student Organiz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983" y="4433099"/>
            <a:ext cx="24384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2370510" y="5860554"/>
            <a:ext cx="7385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300" dirty="0" smtClean="0">
                <a:solidFill>
                  <a:srgbClr val="FF0000"/>
                </a:solidFill>
              </a:rPr>
              <a:t>G</a:t>
            </a:r>
            <a:r>
              <a:rPr lang="en-US" altLang="ko-KR" sz="4000" b="1" spc="-300" dirty="0" smtClean="0">
                <a:solidFill>
                  <a:schemeClr val="bg1"/>
                </a:solidFill>
              </a:rPr>
              <a:t>oogle </a:t>
            </a:r>
            <a:r>
              <a:rPr lang="en-US" altLang="ko-KR" sz="4000" b="1" spc="-300" dirty="0" smtClean="0">
                <a:solidFill>
                  <a:srgbClr val="00B0F0"/>
                </a:solidFill>
              </a:rPr>
              <a:t>D</a:t>
            </a:r>
            <a:r>
              <a:rPr lang="en-US" altLang="ko-KR" sz="4000" b="1" spc="-300" dirty="0" smtClean="0">
                <a:solidFill>
                  <a:schemeClr val="bg1"/>
                </a:solidFill>
              </a:rPr>
              <a:t>eveloper </a:t>
            </a:r>
            <a:r>
              <a:rPr lang="en-US" altLang="ko-KR" sz="4000" b="1" spc="-300" dirty="0" smtClean="0">
                <a:solidFill>
                  <a:srgbClr val="FBBC04"/>
                </a:solidFill>
              </a:rPr>
              <a:t>S</a:t>
            </a:r>
            <a:r>
              <a:rPr lang="en-US" altLang="ko-KR" sz="4000" b="1" spc="-300" dirty="0" smtClean="0">
                <a:solidFill>
                  <a:schemeClr val="bg1"/>
                </a:solidFill>
              </a:rPr>
              <a:t>tudent </a:t>
            </a:r>
            <a:r>
              <a:rPr lang="en-US" altLang="ko-KR" sz="4000" b="1" spc="-300" dirty="0" smtClean="0">
                <a:solidFill>
                  <a:srgbClr val="0F9D58"/>
                </a:solidFill>
              </a:rPr>
              <a:t>C</a:t>
            </a:r>
            <a:r>
              <a:rPr lang="en-US" altLang="ko-KR" sz="4000" b="1" spc="-300" dirty="0" smtClean="0">
                <a:solidFill>
                  <a:schemeClr val="bg1"/>
                </a:solidFill>
              </a:rPr>
              <a:t>lubs </a:t>
            </a:r>
          </a:p>
        </p:txBody>
      </p:sp>
    </p:spTree>
    <p:extLst>
      <p:ext uri="{BB962C8B-B14F-4D97-AF65-F5344CB8AC3E}">
        <p14:creationId xmlns:p14="http://schemas.microsoft.com/office/powerpoint/2010/main" val="349876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806042" y="2325688"/>
            <a:ext cx="3039292" cy="31024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406305" y="2325688"/>
            <a:ext cx="3039292" cy="31024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30941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solidFill>
                    <a:schemeClr val="bg1"/>
                  </a:solidFill>
                </a:rPr>
                <a:t>Flutter - </a:t>
              </a:r>
              <a:r>
                <a:rPr lang="en-US" altLang="ko-KR" sz="4400" b="1" spc="-300" dirty="0" err="1" smtClean="0">
                  <a:solidFill>
                    <a:schemeClr val="bg1"/>
                  </a:solidFill>
                </a:rPr>
                <a:t>ing</a:t>
              </a:r>
              <a:r>
                <a:rPr lang="en-US" altLang="ko-KR" sz="4400" b="1" spc="-300" dirty="0" smtClean="0">
                  <a:solidFill>
                    <a:schemeClr val="bg1"/>
                  </a:solidFill>
                </a:rPr>
                <a:t>?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Flutter] 위젯이란? (생명주기, Scaffold)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344" y="2780551"/>
            <a:ext cx="2192704" cy="219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GitHub - Wikipedia"/>
          <p:cNvSpPr>
            <a:spLocks noChangeAspect="1" noChangeArrowheads="1"/>
          </p:cNvSpPr>
          <p:nvPr/>
        </p:nvSpPr>
        <p:spPr bwMode="auto">
          <a:xfrm>
            <a:off x="0" y="2442069"/>
            <a:ext cx="120208" cy="1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04" name="Picture 8" descr="Firebase 인증으로 Sapper(Svelte)에 구글 로그인 구현 | HER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2" y="2606907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8006568" y="2325688"/>
            <a:ext cx="3039292" cy="31024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6" name="Picture 10" descr="깃허브 - 위키백과, 우리 모두의 백과사전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261" y="2798121"/>
            <a:ext cx="1935905" cy="19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9945189" y="6496594"/>
            <a:ext cx="2342605" cy="361406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9789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0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345799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 smtClean="0">
                  <a:solidFill>
                    <a:schemeClr val="bg1"/>
                  </a:solidFill>
                </a:rPr>
                <a:t>토이 프로젝트</a:t>
              </a:r>
              <a:endParaRPr lang="ko-KR" altLang="en-US" sz="44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/>
          <p:cNvSpPr/>
          <p:nvPr/>
        </p:nvSpPr>
        <p:spPr>
          <a:xfrm>
            <a:off x="9945189" y="6496594"/>
            <a:ext cx="2342605" cy="361406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82" y="1367207"/>
            <a:ext cx="2174518" cy="44335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935" y="1367208"/>
            <a:ext cx="2148364" cy="44335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534" y="1367208"/>
            <a:ext cx="2177173" cy="44335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0942" y="1367207"/>
            <a:ext cx="2096182" cy="44335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F4AC94-6E11-4849-92EF-346B8D485086}"/>
              </a:ext>
            </a:extLst>
          </p:cNvPr>
          <p:cNvSpPr txBox="1"/>
          <p:nvPr/>
        </p:nvSpPr>
        <p:spPr>
          <a:xfrm>
            <a:off x="1379433" y="5946893"/>
            <a:ext cx="620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smtClean="0">
                <a:solidFill>
                  <a:schemeClr val="bg1"/>
                </a:solidFill>
              </a:rPr>
              <a:t>채팅</a:t>
            </a:r>
            <a:endParaRPr lang="ko-KR" altLang="en-US" sz="2000" spc="-3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4AC94-6E11-4849-92EF-346B8D485086}"/>
              </a:ext>
            </a:extLst>
          </p:cNvPr>
          <p:cNvSpPr txBox="1"/>
          <p:nvPr/>
        </p:nvSpPr>
        <p:spPr>
          <a:xfrm>
            <a:off x="4186342" y="5946894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smtClean="0">
                <a:solidFill>
                  <a:schemeClr val="bg1"/>
                </a:solidFill>
              </a:rPr>
              <a:t>가계부</a:t>
            </a:r>
            <a:endParaRPr lang="ko-KR" altLang="en-US" sz="2000" spc="-3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F4AC94-6E11-4849-92EF-346B8D485086}"/>
              </a:ext>
            </a:extLst>
          </p:cNvPr>
          <p:cNvSpPr txBox="1"/>
          <p:nvPr/>
        </p:nvSpPr>
        <p:spPr>
          <a:xfrm>
            <a:off x="6998284" y="5946894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smtClean="0">
                <a:solidFill>
                  <a:schemeClr val="bg1"/>
                </a:solidFill>
              </a:rPr>
              <a:t>토스</a:t>
            </a:r>
            <a:r>
              <a:rPr lang="en-US" altLang="ko-KR" sz="2000" spc="-300" dirty="0" smtClean="0">
                <a:solidFill>
                  <a:schemeClr val="bg1"/>
                </a:solidFill>
              </a:rPr>
              <a:t>(</a:t>
            </a:r>
            <a:r>
              <a:rPr lang="ko-KR" altLang="en-US" sz="2000" spc="-300" dirty="0" smtClean="0">
                <a:solidFill>
                  <a:schemeClr val="bg1"/>
                </a:solidFill>
              </a:rPr>
              <a:t>클론</a:t>
            </a:r>
            <a:r>
              <a:rPr lang="en-US" altLang="ko-KR" sz="2000" spc="-300" dirty="0" smtClean="0">
                <a:solidFill>
                  <a:schemeClr val="bg1"/>
                </a:solidFill>
              </a:rPr>
              <a:t>)</a:t>
            </a:r>
            <a:endParaRPr lang="ko-KR" altLang="en-US" sz="2000" spc="-3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F4AC94-6E11-4849-92EF-346B8D485086}"/>
              </a:ext>
            </a:extLst>
          </p:cNvPr>
          <p:cNvSpPr txBox="1"/>
          <p:nvPr/>
        </p:nvSpPr>
        <p:spPr>
          <a:xfrm>
            <a:off x="9587184" y="5946894"/>
            <a:ext cx="1803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err="1" smtClean="0">
                <a:solidFill>
                  <a:schemeClr val="bg1"/>
                </a:solidFill>
              </a:rPr>
              <a:t>인스타그램</a:t>
            </a:r>
            <a:r>
              <a:rPr lang="en-US" altLang="ko-KR" sz="2000" spc="-300" dirty="0" smtClean="0">
                <a:solidFill>
                  <a:schemeClr val="bg1"/>
                </a:solidFill>
              </a:rPr>
              <a:t>(</a:t>
            </a:r>
            <a:r>
              <a:rPr lang="ko-KR" altLang="en-US" sz="2000" spc="-300" dirty="0" smtClean="0">
                <a:solidFill>
                  <a:schemeClr val="bg1"/>
                </a:solidFill>
              </a:rPr>
              <a:t>클론</a:t>
            </a:r>
            <a:r>
              <a:rPr lang="en-US" altLang="ko-KR" sz="2000" spc="-300" dirty="0" smtClean="0">
                <a:solidFill>
                  <a:schemeClr val="bg1"/>
                </a:solidFill>
              </a:rPr>
              <a:t>)</a:t>
            </a:r>
            <a:endParaRPr lang="ko-KR" altLang="en-US" sz="2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504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74154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Routine Mate – </a:t>
              </a:r>
              <a:r>
                <a:rPr lang="ko-KR" altLang="en-US" sz="4400" b="1" spc="-3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어플</a:t>
              </a:r>
              <a:r>
                <a:rPr lang="ko-KR" altLang="en-US" sz="4400" b="1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제작 계기</a:t>
              </a:r>
              <a:endPara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9927771" y="6409509"/>
            <a:ext cx="2708366" cy="68797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 descr="생각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25" y="2887107"/>
            <a:ext cx="1538385" cy="153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헬스장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62" y="3027213"/>
            <a:ext cx="1398279" cy="13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3027213"/>
            <a:ext cx="3382060" cy="2288359"/>
          </a:xfrm>
          <a:prstGeom prst="rect">
            <a:avLst/>
          </a:prstGeom>
        </p:spPr>
      </p:pic>
      <p:pic>
        <p:nvPicPr>
          <p:cNvPr id="11274" name="Picture 10" descr="오른쪽 화살표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18905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오른쪽 화살표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590" y="318905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322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78899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Routine Mate – </a:t>
              </a:r>
              <a:r>
                <a:rPr lang="ko-KR" altLang="en-US" sz="4400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en-US" altLang="ko-KR" sz="4400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4400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endParaRPr lang="ko-KR" altLang="en-US" sz="44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315" y="1562099"/>
            <a:ext cx="2164732" cy="456998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927771" y="6409509"/>
            <a:ext cx="2708366" cy="6879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27" y="1562099"/>
            <a:ext cx="2164732" cy="45699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F4AC94-6E11-4849-92EF-346B8D485086}"/>
              </a:ext>
            </a:extLst>
          </p:cNvPr>
          <p:cNvSpPr txBox="1"/>
          <p:nvPr/>
        </p:nvSpPr>
        <p:spPr>
          <a:xfrm>
            <a:off x="3282331" y="6353387"/>
            <a:ext cx="1056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smtClean="0">
                <a:solidFill>
                  <a:schemeClr val="bg1"/>
                </a:solidFill>
              </a:rPr>
              <a:t>회원가입</a:t>
            </a:r>
            <a:endParaRPr lang="ko-KR" altLang="en-US" sz="2000" spc="-3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F4AC94-6E11-4849-92EF-346B8D485086}"/>
              </a:ext>
            </a:extLst>
          </p:cNvPr>
          <p:cNvSpPr txBox="1"/>
          <p:nvPr/>
        </p:nvSpPr>
        <p:spPr>
          <a:xfrm>
            <a:off x="8188848" y="6353387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smtClean="0">
                <a:solidFill>
                  <a:schemeClr val="bg1"/>
                </a:solidFill>
              </a:rPr>
              <a:t>로그인</a:t>
            </a:r>
            <a:endParaRPr lang="ko-KR" altLang="en-US" sz="2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362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49917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Routine Mate – </a:t>
              </a:r>
              <a:r>
                <a:rPr lang="ko-KR" altLang="en-US" sz="4400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</a:t>
              </a:r>
              <a:endParaRPr lang="ko-KR" altLang="en-US" sz="44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/>
          <p:cNvSpPr/>
          <p:nvPr/>
        </p:nvSpPr>
        <p:spPr>
          <a:xfrm>
            <a:off x="9927771" y="6409509"/>
            <a:ext cx="2708366" cy="6879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593" y="1515428"/>
            <a:ext cx="2223738" cy="469455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193" y="1515428"/>
            <a:ext cx="2219325" cy="468524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475" y="1509242"/>
            <a:ext cx="2222256" cy="46914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F4AC94-6E11-4849-92EF-346B8D485086}"/>
              </a:ext>
            </a:extLst>
          </p:cNvPr>
          <p:cNvSpPr txBox="1"/>
          <p:nvPr/>
        </p:nvSpPr>
        <p:spPr>
          <a:xfrm>
            <a:off x="1740182" y="6353387"/>
            <a:ext cx="1774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smtClean="0">
                <a:solidFill>
                  <a:schemeClr val="bg1"/>
                </a:solidFill>
              </a:rPr>
              <a:t>루틴 관리 페이지</a:t>
            </a:r>
            <a:endParaRPr lang="ko-KR" altLang="en-US" sz="2000" spc="-3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4AC94-6E11-4849-92EF-346B8D485086}"/>
              </a:ext>
            </a:extLst>
          </p:cNvPr>
          <p:cNvSpPr txBox="1"/>
          <p:nvPr/>
        </p:nvSpPr>
        <p:spPr>
          <a:xfrm>
            <a:off x="5161009" y="6353387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smtClean="0">
                <a:solidFill>
                  <a:schemeClr val="bg1"/>
                </a:solidFill>
              </a:rPr>
              <a:t>내 주변 헬스장 검색</a:t>
            </a:r>
            <a:endParaRPr lang="ko-KR" altLang="en-US" sz="2000" spc="-3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F4AC94-6E11-4849-92EF-346B8D485086}"/>
              </a:ext>
            </a:extLst>
          </p:cNvPr>
          <p:cNvSpPr txBox="1"/>
          <p:nvPr/>
        </p:nvSpPr>
        <p:spPr>
          <a:xfrm>
            <a:off x="9408980" y="6295009"/>
            <a:ext cx="620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smtClean="0">
                <a:solidFill>
                  <a:schemeClr val="bg1"/>
                </a:solidFill>
              </a:rPr>
              <a:t>달력</a:t>
            </a:r>
            <a:endParaRPr lang="ko-KR" altLang="en-US" sz="2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051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61475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Routine Mate - </a:t>
              </a:r>
              <a:r>
                <a:rPr lang="ko-KR" altLang="en-US" sz="4400" b="1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시연 영상</a:t>
              </a:r>
              <a:endPara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/>
          <p:cNvSpPr/>
          <p:nvPr/>
        </p:nvSpPr>
        <p:spPr>
          <a:xfrm>
            <a:off x="9927771" y="6409509"/>
            <a:ext cx="2708366" cy="6879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KakaoTalk_20231207_1039284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84409" y="1008185"/>
            <a:ext cx="2606675" cy="5486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5252" y="1670538"/>
            <a:ext cx="769327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 루틴 확인</a:t>
            </a:r>
            <a:endParaRPr lang="en-US" altLang="ko-KR" sz="35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5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 주변 헬스장 검색</a:t>
            </a:r>
            <a:r>
              <a:rPr lang="en-US" altLang="ko-KR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예정</a:t>
            </a:r>
            <a:r>
              <a:rPr lang="en-US" altLang="ko-KR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35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달력</a:t>
            </a:r>
            <a:endParaRPr lang="en-US" altLang="ko-KR" sz="35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5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타이머</a:t>
            </a:r>
            <a:endParaRPr lang="en-US" altLang="ko-KR" sz="35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35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내부 저장소 기반 데이터 저장</a:t>
            </a:r>
            <a:endParaRPr lang="ko-KR" altLang="en-US" sz="3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197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0720_ㄱㄷ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055076"/>
      </a:accent1>
      <a:accent2>
        <a:srgbClr val="1D7CAD"/>
      </a:accent2>
      <a:accent3>
        <a:srgbClr val="56D8F7"/>
      </a:accent3>
      <a:accent4>
        <a:srgbClr val="38506A"/>
      </a:accent4>
      <a:accent5>
        <a:srgbClr val="F9AC61"/>
      </a:accent5>
      <a:accent6>
        <a:srgbClr val="F5E7D2"/>
      </a:accent6>
      <a:hlink>
        <a:srgbClr val="3F3F3F"/>
      </a:hlink>
      <a:folHlink>
        <a:srgbClr val="3F3F3F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249</Words>
  <Application>Microsoft Office PowerPoint</Application>
  <PresentationFormat>와이드스크린</PresentationFormat>
  <Paragraphs>81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Nanum Gothic Bold</vt:lpstr>
      <vt:lpstr>나눔스퀘어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곽지훈</cp:lastModifiedBy>
  <cp:revision>51</cp:revision>
  <dcterms:created xsi:type="dcterms:W3CDTF">2020-07-20T00:13:37Z</dcterms:created>
  <dcterms:modified xsi:type="dcterms:W3CDTF">2023-12-07T07:26:12Z</dcterms:modified>
</cp:coreProperties>
</file>